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9" r:id="rId2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03" autoAdjust="0"/>
    <p:restoredTop sz="86388" autoAdjust="0"/>
  </p:normalViewPr>
  <p:slideViewPr>
    <p:cSldViewPr snapToGrid="0">
      <p:cViewPr varScale="1">
        <p:scale>
          <a:sx n="54" d="100"/>
          <a:sy n="54" d="100"/>
        </p:scale>
        <p:origin x="328" y="5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FB82DA-54F7-4C1A-8424-E18EF28D43CC}" type="datetimeFigureOut">
              <a:rPr lang="pl-PL" smtClean="0"/>
              <a:t>07.07.2025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63B704-B8C8-4EC9-87A3-570B4BE37A0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431884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63B704-B8C8-4EC9-87A3-570B4BE37A03}" type="slidenum">
              <a:rPr lang="pl-PL" smtClean="0"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76476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13C3DDD-6B45-44A8-8526-EA140030C0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398F997C-8365-4455-AF39-FC02F50D80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085A0D03-7F2E-4B0D-B000-A6C8BCC1643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D9D20DAC-1C21-48B5-AADF-CED133A802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https://pasieka24.pl/index.php/pl-pl/biblioteczka-pszczelarza-z-pasja-ksiazki-pasieki/200-k182-rosliny-pozytkowe/2389-52-tytulem-wstepu-o-nektarze-i-pylku-slow-kilka, data dostępu: 24.12.2024</a:t>
            </a: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EB02DA40-074C-4BEE-9E44-D2ED6AB15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4F2E47-3936-4651-B3A7-8E7BD802B50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99354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915D7D0-E7C2-4EE9-9D61-8547AC55B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8F280C4D-491D-41AA-9A1E-E5186585B7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D1081524-4C5A-474C-83E7-BE81A091B1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6358FB92-57E2-48F4-8E9A-2DAF89E343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https://pasieka24.pl/index.php/pl-pl/biblioteczka-pszczelarza-z-pasja-ksiazki-pasieki/200-k182-rosliny-pozytkowe/2389-52-tytulem-wstepu-o-nektarze-i-pylku-slow-kilka, data dostępu: 24.12.2024</a:t>
            </a: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6E09D289-B9E8-41F3-B9E1-C1AD99237F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4F2E47-3936-4651-B3A7-8E7BD802B50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883794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70D460B5-3A5C-4810-9FBA-DA6B4FB058B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E5A2F833-0413-41F1-8B3C-D6ACC8DCB7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7E4B1FDF-583C-43A9-9680-1DAE35AE957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286B2172-237C-4B81-9FE3-8BFA087803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https://pasieka24.pl/index.php/pl-pl/biblioteczka-pszczelarza-z-pasja-ksiazki-pasieki/200-k182-rosliny-pozytkowe/2389-52-tytulem-wstepu-o-nektarze-i-pylku-slow-kilka, data dostępu: 24.12.2024</a:t>
            </a: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E081DDF7-2F49-490B-A20E-DDCED26B10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4F2E47-3936-4651-B3A7-8E7BD802B50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0134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6">
            <a:extLst>
              <a:ext uri="{FF2B5EF4-FFF2-40B4-BE49-F238E27FC236}">
                <a16:creationId xmlns:a16="http://schemas.microsoft.com/office/drawing/2014/main" id="{E2F961D7-3194-428F-9846-731D5882DB0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39692205-F3E5-4D44-A1F0-33776FA4F8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800" b="1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3C231A5B-A5CE-4EE3-A36C-9FC4BBB2B5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04288"/>
            <a:ext cx="10515600" cy="3566160"/>
          </a:xfrm>
        </p:spPr>
        <p:txBody>
          <a:bodyPr/>
          <a:lstStyle>
            <a:lvl1pPr>
              <a:defRPr sz="4400"/>
            </a:lvl1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30FDB6E8-1DE9-4E8E-A68D-0F52E15ACD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089586"/>
            <a:ext cx="10515600" cy="422275"/>
          </a:xfrm>
        </p:spPr>
        <p:txBody>
          <a:bodyPr/>
          <a:lstStyle/>
          <a:p>
            <a:r>
              <a:rPr lang="pl-PL"/>
              <a:t>https://pasieka24.pl/index.php/pl-pl/biblioteczka-pszczelarza-z-pasja-ksiazki-pasieki/200-k182-rosliny-pozytkowe/2389-52-tytulem-wstepu-o-nektarze-i-pylku-slow-kilka, data dostępu: 24.12.2024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169502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5905A82-49EE-428E-98A8-9C94F49D86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B97D7E17-43CF-4F78-BCCD-138C85FD2F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926149EE-5D5F-4979-8349-EAD4EFADBB2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A0504AA3-DA07-4A70-A712-1717B0F0ED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https://pasieka24.pl/index.php/pl-pl/biblioteczka-pszczelarza-z-pasja-ksiazki-pasieki/200-k182-rosliny-pozytkowe/2389-52-tytulem-wstepu-o-nektarze-i-pylku-slow-kilka, data dostępu: 24.12.2024</a:t>
            </a: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270C6734-D7C6-44E5-B8AB-639218D552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4F2E47-3936-4651-B3A7-8E7BD802B50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802388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41C75CC-7ADD-40E3-BCF1-715551B2AE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8C18F1A8-DF3B-4296-A625-166E4A28BE9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0D931694-4127-4110-B1C8-37182E4700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0D7D729B-2F47-4F9F-B537-6F085A41B97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E3DC8567-DA95-4229-B8A2-9F6B083069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https://pasieka24.pl/index.php/pl-pl/biblioteczka-pszczelarza-z-pasja-ksiazki-pasieki/200-k182-rosliny-pozytkowe/2389-52-tytulem-wstepu-o-nektarze-i-pylku-slow-kilka, data dostępu: 24.12.2024</a:t>
            </a:r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3414A1AB-B244-4E95-8AC4-35992E4C2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4F2E47-3936-4651-B3A7-8E7BD802B50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672229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F1500B5-C61F-42E3-B476-098B9DBA86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73269160-D94D-4418-8288-FD220C7D08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8B3F661E-575F-441F-8C20-F30D840997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59810692-6B8F-49C6-9589-AE71F85F0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BC24984B-5DC8-442A-AF86-C3250F0FB9D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A7E61A35-711B-42DE-9516-8FC0C1177F5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E200F3B4-F3CF-4BBD-8063-0C9A606262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https://pasieka24.pl/index.php/pl-pl/biblioteczka-pszczelarza-z-pasja-ksiazki-pasieki/200-k182-rosliny-pozytkowe/2389-52-tytulem-wstepu-o-nektarze-i-pylku-slow-kilka, data dostępu: 24.12.2024</a:t>
            </a:r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2AD8ED82-BDD7-407B-9466-E6A23E4E07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4F2E47-3936-4651-B3A7-8E7BD802B50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38257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rostokąt 5">
            <a:extLst>
              <a:ext uri="{FF2B5EF4-FFF2-40B4-BE49-F238E27FC236}">
                <a16:creationId xmlns:a16="http://schemas.microsoft.com/office/drawing/2014/main" id="{28382100-9839-43EC-9DBE-5799944F4F5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858FA08A-8490-4668-901C-4A77A48E9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800" b="1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2A115D71-12B2-4449-B8D9-02AE566BAB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61999" y="6140450"/>
            <a:ext cx="10677525" cy="422275"/>
          </a:xfrm>
        </p:spPr>
        <p:txBody>
          <a:bodyPr/>
          <a:lstStyle/>
          <a:p>
            <a:r>
              <a:rPr lang="pl-PL"/>
              <a:t>https://pasieka24.pl/index.php/pl-pl/biblioteczka-pszczelarza-z-pasja-ksiazki-pasieki/200-k182-rosliny-pozytkowe/2389-52-tytulem-wstepu-o-nektarze-i-pylku-slow-kilka, data dostępu: 24.12.2024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282232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4A53F07C-D304-4A7A-B2D3-8E4166FA09E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E38898E7-D7E0-416F-A1CA-8FBC6FCB4E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https://pasieka24.pl/index.php/pl-pl/biblioteczka-pszczelarza-z-pasja-ksiazki-pasieki/200-k182-rosliny-pozytkowe/2389-52-tytulem-wstepu-o-nektarze-i-pylku-slow-kilka, data dostępu: 24.12.2024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ACD3D18F-BEB9-4416-BEB2-A759584D1C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4F2E47-3936-4651-B3A7-8E7BD802B50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49928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193698F-0689-4B8C-95AF-2490D704B3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08E4A5F-D52D-44D6-8572-1329666110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581BADF4-360D-4C95-A7F4-72D63B86FA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8531B166-404D-4946-A339-808DEE4480C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8943B54B-0D2B-4098-9B5B-8442AB53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https://pasieka24.pl/index.php/pl-pl/biblioteczka-pszczelarza-z-pasja-ksiazki-pasieki/200-k182-rosliny-pozytkowe/2389-52-tytulem-wstepu-o-nektarze-i-pylku-slow-kilka, data dostępu: 24.12.2024</a:t>
            </a:r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9819DD55-C668-4D7F-B3B4-07ABC59E43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4F2E47-3936-4651-B3A7-8E7BD802B50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06452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8137ABC-641B-4C5B-9ADF-400AE4539E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57386223-7C11-465C-87E1-68FDBF9BFEC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65CB27E7-49C5-4CF5-BD08-C6ED0E37F2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E5CECFFE-5ABD-4879-9F97-7751542571F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D50EB5BC-AF4E-414C-B9A2-3E14E65C9B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https://pasieka24.pl/index.php/pl-pl/biblioteczka-pszczelarza-z-pasja-ksiazki-pasieki/200-k182-rosliny-pozytkowe/2389-52-tytulem-wstepu-o-nektarze-i-pylku-slow-kilka, data dostępu: 24.12.2024</a:t>
            </a:r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3FDA821A-FB5E-4F4E-AC88-8EDE272FA6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4F2E47-3936-4651-B3A7-8E7BD802B50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03723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8B40DD0F-661E-4203-9A74-E28E040C95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0BDD8304-D7F0-4548-B2A6-6D80AB3151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F57F183A-07CC-4910-8E70-4728A40C6A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8200" y="6311900"/>
            <a:ext cx="10515600" cy="4222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l-PL"/>
              <a:t>https://pasieka24.pl/index.php/pl-pl/biblioteczka-pszczelarza-z-pasja-ksiazki-pasieki/200-k182-rosliny-pozytkowe/2389-52-tytulem-wstepu-o-nektarze-i-pylku-slow-kilka, data dostępu: 24.12.2024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203819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alec 10">
            <a:extLst>
              <a:ext uri="{FF2B5EF4-FFF2-40B4-BE49-F238E27FC236}">
                <a16:creationId xmlns:a16="http://schemas.microsoft.com/office/drawing/2014/main" id="{10C7773F-A635-451F-8B32-3324BC253AE9}"/>
              </a:ext>
            </a:extLst>
          </p:cNvPr>
          <p:cNvSpPr/>
          <p:nvPr/>
        </p:nvSpPr>
        <p:spPr>
          <a:xfrm>
            <a:off x="1219021" y="2774363"/>
            <a:ext cx="2880000" cy="2520000"/>
          </a:xfrm>
          <a:prstGeom prst="can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200" dirty="0">
                <a:solidFill>
                  <a:schemeClr val="tx1"/>
                </a:solidFill>
              </a:rPr>
              <a:t>Węglowodany</a:t>
            </a:r>
          </a:p>
        </p:txBody>
      </p:sp>
      <p:sp>
        <p:nvSpPr>
          <p:cNvPr id="20" name="Walec 19">
            <a:extLst>
              <a:ext uri="{FF2B5EF4-FFF2-40B4-BE49-F238E27FC236}">
                <a16:creationId xmlns:a16="http://schemas.microsoft.com/office/drawing/2014/main" id="{C0047707-66B1-49AD-BCC4-C542C30CBF1C}"/>
              </a:ext>
            </a:extLst>
          </p:cNvPr>
          <p:cNvSpPr/>
          <p:nvPr/>
        </p:nvSpPr>
        <p:spPr>
          <a:xfrm>
            <a:off x="1828030" y="2329013"/>
            <a:ext cx="1800000" cy="900000"/>
          </a:xfrm>
          <a:prstGeom prst="can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600" b="1" dirty="0">
                <a:solidFill>
                  <a:schemeClr val="bg1"/>
                </a:solidFill>
              </a:rPr>
              <a:t>Nektar</a:t>
            </a:r>
          </a:p>
        </p:txBody>
      </p:sp>
      <p:sp>
        <p:nvSpPr>
          <p:cNvPr id="23" name="Walec 22">
            <a:extLst>
              <a:ext uri="{FF2B5EF4-FFF2-40B4-BE49-F238E27FC236}">
                <a16:creationId xmlns:a16="http://schemas.microsoft.com/office/drawing/2014/main" id="{057FDDF8-29A0-4895-BE89-5A5000F10921}"/>
              </a:ext>
            </a:extLst>
          </p:cNvPr>
          <p:cNvSpPr/>
          <p:nvPr/>
        </p:nvSpPr>
        <p:spPr>
          <a:xfrm>
            <a:off x="4636600" y="2774363"/>
            <a:ext cx="2880000" cy="2520000"/>
          </a:xfrm>
          <a:prstGeom prst="can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200" dirty="0">
                <a:solidFill>
                  <a:schemeClr val="tx1"/>
                </a:solidFill>
              </a:rPr>
              <a:t>Węglowodany</a:t>
            </a:r>
          </a:p>
        </p:txBody>
      </p:sp>
      <p:sp>
        <p:nvSpPr>
          <p:cNvPr id="24" name="Walec 23">
            <a:extLst>
              <a:ext uri="{FF2B5EF4-FFF2-40B4-BE49-F238E27FC236}">
                <a16:creationId xmlns:a16="http://schemas.microsoft.com/office/drawing/2014/main" id="{E5021B8F-347F-4218-8A53-490DF30E98A8}"/>
              </a:ext>
            </a:extLst>
          </p:cNvPr>
          <p:cNvSpPr/>
          <p:nvPr/>
        </p:nvSpPr>
        <p:spPr>
          <a:xfrm>
            <a:off x="5109102" y="2329013"/>
            <a:ext cx="1800000" cy="900000"/>
          </a:xfrm>
          <a:prstGeom prst="can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600" b="1" dirty="0">
                <a:solidFill>
                  <a:schemeClr val="bg1"/>
                </a:solidFill>
              </a:rPr>
              <a:t>Spadź</a:t>
            </a:r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F0844693-C7C0-4983-B53B-AD8739CE46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pl-PL" dirty="0"/>
              <a:t>Pokarm pszczół</a:t>
            </a:r>
          </a:p>
        </p:txBody>
      </p:sp>
      <p:sp>
        <p:nvSpPr>
          <p:cNvPr id="13" name="Walec 12">
            <a:extLst>
              <a:ext uri="{FF2B5EF4-FFF2-40B4-BE49-F238E27FC236}">
                <a16:creationId xmlns:a16="http://schemas.microsoft.com/office/drawing/2014/main" id="{04637672-B5A5-43BA-B08C-7E14C8CCE27E}"/>
              </a:ext>
            </a:extLst>
          </p:cNvPr>
          <p:cNvSpPr/>
          <p:nvPr/>
        </p:nvSpPr>
        <p:spPr>
          <a:xfrm>
            <a:off x="7975795" y="2774363"/>
            <a:ext cx="2880000" cy="2520000"/>
          </a:xfrm>
          <a:prstGeom prst="can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200" dirty="0">
                <a:solidFill>
                  <a:schemeClr val="tx1"/>
                </a:solidFill>
              </a:rPr>
              <a:t>Białko</a:t>
            </a:r>
          </a:p>
        </p:txBody>
      </p:sp>
      <p:sp>
        <p:nvSpPr>
          <p:cNvPr id="19" name="Walec 18">
            <a:extLst>
              <a:ext uri="{FF2B5EF4-FFF2-40B4-BE49-F238E27FC236}">
                <a16:creationId xmlns:a16="http://schemas.microsoft.com/office/drawing/2014/main" id="{03135B38-4660-4547-AD02-2A5817E2F7DF}"/>
              </a:ext>
            </a:extLst>
          </p:cNvPr>
          <p:cNvSpPr/>
          <p:nvPr/>
        </p:nvSpPr>
        <p:spPr>
          <a:xfrm>
            <a:off x="8525171" y="2329013"/>
            <a:ext cx="1800000" cy="900000"/>
          </a:xfrm>
          <a:prstGeom prst="can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600" b="1" dirty="0">
                <a:solidFill>
                  <a:schemeClr val="bg1"/>
                </a:solidFill>
              </a:rPr>
              <a:t>Pyłek</a:t>
            </a:r>
          </a:p>
        </p:txBody>
      </p:sp>
    </p:spTree>
    <p:extLst>
      <p:ext uri="{BB962C8B-B14F-4D97-AF65-F5344CB8AC3E}">
        <p14:creationId xmlns:p14="http://schemas.microsoft.com/office/powerpoint/2010/main" val="886728934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570</TotalTime>
  <Words>9</Words>
  <Application>Microsoft Office PowerPoint</Application>
  <PresentationFormat>Panoramiczny</PresentationFormat>
  <Paragraphs>8</Paragraphs>
  <Slides>1</Slides>
  <Notes>1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Motyw pakietu Office</vt:lpstr>
      <vt:lpstr>Pokarm pszczół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Uzytkownik</dc:creator>
  <cp:lastModifiedBy>Uzytkownik</cp:lastModifiedBy>
  <cp:revision>104</cp:revision>
  <dcterms:created xsi:type="dcterms:W3CDTF">2025-02-19T21:54:31Z</dcterms:created>
  <dcterms:modified xsi:type="dcterms:W3CDTF">2025-07-07T16:27:05Z</dcterms:modified>
</cp:coreProperties>
</file>